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80" r:id="rId2"/>
    <p:sldId id="270" r:id="rId3"/>
    <p:sldId id="273" r:id="rId4"/>
    <p:sldId id="277" r:id="rId5"/>
    <p:sldId id="274" r:id="rId6"/>
    <p:sldId id="275" r:id="rId7"/>
    <p:sldId id="276" r:id="rId8"/>
    <p:sldId id="278" r:id="rId9"/>
    <p:sldId id="27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64"/>
    <p:restoredTop sz="94541"/>
  </p:normalViewPr>
  <p:slideViewPr>
    <p:cSldViewPr snapToGrid="0" snapToObjects="1">
      <p:cViewPr varScale="1">
        <p:scale>
          <a:sx n="124" d="100"/>
          <a:sy n="124" d="100"/>
        </p:scale>
        <p:origin x="816"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43D4BA-CC4D-544D-934F-4B421481FD7C}" type="datetimeFigureOut">
              <a:rPr lang="en-US" smtClean="0"/>
              <a:t>3/10/25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54EDEB-D6EE-A542-9EF9-022386E417D7}" type="slidenum">
              <a:rPr lang="en-US" smtClean="0"/>
              <a:t>‹#›</a:t>
            </a:fld>
            <a:endParaRPr lang="en-US"/>
          </a:p>
        </p:txBody>
      </p:sp>
    </p:spTree>
    <p:extLst>
      <p:ext uri="{BB962C8B-B14F-4D97-AF65-F5344CB8AC3E}">
        <p14:creationId xmlns:p14="http://schemas.microsoft.com/office/powerpoint/2010/main" val="167089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B01E9-9C97-B146-BC5D-F9F0350062B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B9296A5-D0C1-414B-9CEE-750D31D2AA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AAB8A24-BB36-D348-A06F-D75F2BFAF6F0}"/>
              </a:ext>
            </a:extLst>
          </p:cNvPr>
          <p:cNvSpPr>
            <a:spLocks noGrp="1"/>
          </p:cNvSpPr>
          <p:nvPr>
            <p:ph type="dt" sz="half" idx="10"/>
          </p:nvPr>
        </p:nvSpPr>
        <p:spPr/>
        <p:txBody>
          <a:bodyPr/>
          <a:lstStyle/>
          <a:p>
            <a:fld id="{86690B68-302F-E346-992B-571B4810F3B5}" type="datetimeFigureOut">
              <a:rPr lang="en-US" smtClean="0"/>
              <a:t>3/10/25</a:t>
            </a:fld>
            <a:endParaRPr lang="en-US"/>
          </a:p>
        </p:txBody>
      </p:sp>
      <p:sp>
        <p:nvSpPr>
          <p:cNvPr id="5" name="Footer Placeholder 4">
            <a:extLst>
              <a:ext uri="{FF2B5EF4-FFF2-40B4-BE49-F238E27FC236}">
                <a16:creationId xmlns:a16="http://schemas.microsoft.com/office/drawing/2014/main" id="{BE9E9BB0-6B38-C846-9E66-1B88B64781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5E9341-E939-7842-8EBF-CFF61730DF45}"/>
              </a:ext>
            </a:extLst>
          </p:cNvPr>
          <p:cNvSpPr>
            <a:spLocks noGrp="1"/>
          </p:cNvSpPr>
          <p:nvPr>
            <p:ph type="sldNum" sz="quarter" idx="12"/>
          </p:nvPr>
        </p:nvSpPr>
        <p:spPr/>
        <p:txBody>
          <a:bodyPr/>
          <a:lstStyle/>
          <a:p>
            <a:fld id="{8B7B3B9B-E9C9-7246-B35C-18B6367FDD2D}" type="slidenum">
              <a:rPr lang="en-US" smtClean="0"/>
              <a:t>‹#›</a:t>
            </a:fld>
            <a:endParaRPr lang="en-US"/>
          </a:p>
        </p:txBody>
      </p:sp>
    </p:spTree>
    <p:extLst>
      <p:ext uri="{BB962C8B-B14F-4D97-AF65-F5344CB8AC3E}">
        <p14:creationId xmlns:p14="http://schemas.microsoft.com/office/powerpoint/2010/main" val="1907219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6B29A-7DD8-4042-9A05-584A97098A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A10F0F-BEC3-F142-84E0-3002C75387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8A51F-1FAF-DF4A-BAE9-BE7EC3F9D2A9}"/>
              </a:ext>
            </a:extLst>
          </p:cNvPr>
          <p:cNvSpPr>
            <a:spLocks noGrp="1"/>
          </p:cNvSpPr>
          <p:nvPr>
            <p:ph type="dt" sz="half" idx="10"/>
          </p:nvPr>
        </p:nvSpPr>
        <p:spPr/>
        <p:txBody>
          <a:bodyPr/>
          <a:lstStyle/>
          <a:p>
            <a:fld id="{86690B68-302F-E346-992B-571B4810F3B5}" type="datetimeFigureOut">
              <a:rPr lang="en-US" smtClean="0"/>
              <a:t>3/10/25</a:t>
            </a:fld>
            <a:endParaRPr lang="en-US"/>
          </a:p>
        </p:txBody>
      </p:sp>
      <p:sp>
        <p:nvSpPr>
          <p:cNvPr id="5" name="Footer Placeholder 4">
            <a:extLst>
              <a:ext uri="{FF2B5EF4-FFF2-40B4-BE49-F238E27FC236}">
                <a16:creationId xmlns:a16="http://schemas.microsoft.com/office/drawing/2014/main" id="{AFDE8863-BB85-734F-8BF8-73E81AFBAC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29362C-125D-5240-85C5-14ED3F899F44}"/>
              </a:ext>
            </a:extLst>
          </p:cNvPr>
          <p:cNvSpPr>
            <a:spLocks noGrp="1"/>
          </p:cNvSpPr>
          <p:nvPr>
            <p:ph type="sldNum" sz="quarter" idx="12"/>
          </p:nvPr>
        </p:nvSpPr>
        <p:spPr/>
        <p:txBody>
          <a:bodyPr/>
          <a:lstStyle/>
          <a:p>
            <a:fld id="{8B7B3B9B-E9C9-7246-B35C-18B6367FDD2D}" type="slidenum">
              <a:rPr lang="en-US" smtClean="0"/>
              <a:t>‹#›</a:t>
            </a:fld>
            <a:endParaRPr lang="en-US"/>
          </a:p>
        </p:txBody>
      </p:sp>
    </p:spTree>
    <p:extLst>
      <p:ext uri="{BB962C8B-B14F-4D97-AF65-F5344CB8AC3E}">
        <p14:creationId xmlns:p14="http://schemas.microsoft.com/office/powerpoint/2010/main" val="1416788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B8BAFB-386F-E940-8DFB-98A54221EB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643D64-3038-4B45-9CFD-E55E9359B2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B58434-51B1-104A-A7DB-7E2F69FDCD27}"/>
              </a:ext>
            </a:extLst>
          </p:cNvPr>
          <p:cNvSpPr>
            <a:spLocks noGrp="1"/>
          </p:cNvSpPr>
          <p:nvPr>
            <p:ph type="dt" sz="half" idx="10"/>
          </p:nvPr>
        </p:nvSpPr>
        <p:spPr/>
        <p:txBody>
          <a:bodyPr/>
          <a:lstStyle/>
          <a:p>
            <a:fld id="{86690B68-302F-E346-992B-571B4810F3B5}" type="datetimeFigureOut">
              <a:rPr lang="en-US" smtClean="0"/>
              <a:t>3/10/25</a:t>
            </a:fld>
            <a:endParaRPr lang="en-US"/>
          </a:p>
        </p:txBody>
      </p:sp>
      <p:sp>
        <p:nvSpPr>
          <p:cNvPr id="5" name="Footer Placeholder 4">
            <a:extLst>
              <a:ext uri="{FF2B5EF4-FFF2-40B4-BE49-F238E27FC236}">
                <a16:creationId xmlns:a16="http://schemas.microsoft.com/office/drawing/2014/main" id="{5B38888F-5F4E-824D-BCFC-F06C9738BD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E9B3DC-7327-0A4D-9719-099CAF01B6F0}"/>
              </a:ext>
            </a:extLst>
          </p:cNvPr>
          <p:cNvSpPr>
            <a:spLocks noGrp="1"/>
          </p:cNvSpPr>
          <p:nvPr>
            <p:ph type="sldNum" sz="quarter" idx="12"/>
          </p:nvPr>
        </p:nvSpPr>
        <p:spPr/>
        <p:txBody>
          <a:bodyPr/>
          <a:lstStyle/>
          <a:p>
            <a:fld id="{8B7B3B9B-E9C9-7246-B35C-18B6367FDD2D}" type="slidenum">
              <a:rPr lang="en-US" smtClean="0"/>
              <a:t>‹#›</a:t>
            </a:fld>
            <a:endParaRPr lang="en-US"/>
          </a:p>
        </p:txBody>
      </p:sp>
    </p:spTree>
    <p:extLst>
      <p:ext uri="{BB962C8B-B14F-4D97-AF65-F5344CB8AC3E}">
        <p14:creationId xmlns:p14="http://schemas.microsoft.com/office/powerpoint/2010/main" val="3291829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2096F-E797-5C49-81AC-66110C6499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347338-3DE2-624F-8A1E-D721F5C92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FECA55-B02C-704A-85D5-7B95B1FB850A}"/>
              </a:ext>
            </a:extLst>
          </p:cNvPr>
          <p:cNvSpPr>
            <a:spLocks noGrp="1"/>
          </p:cNvSpPr>
          <p:nvPr>
            <p:ph type="dt" sz="half" idx="10"/>
          </p:nvPr>
        </p:nvSpPr>
        <p:spPr/>
        <p:txBody>
          <a:bodyPr/>
          <a:lstStyle/>
          <a:p>
            <a:fld id="{86690B68-302F-E346-992B-571B4810F3B5}" type="datetimeFigureOut">
              <a:rPr lang="en-US" smtClean="0"/>
              <a:t>3/10/25</a:t>
            </a:fld>
            <a:endParaRPr lang="en-US"/>
          </a:p>
        </p:txBody>
      </p:sp>
      <p:sp>
        <p:nvSpPr>
          <p:cNvPr id="5" name="Footer Placeholder 4">
            <a:extLst>
              <a:ext uri="{FF2B5EF4-FFF2-40B4-BE49-F238E27FC236}">
                <a16:creationId xmlns:a16="http://schemas.microsoft.com/office/drawing/2014/main" id="{AF4927BE-852A-DB44-AAFD-CB5CA451AC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657439-885F-F24D-8DA8-2A9FF215F9A1}"/>
              </a:ext>
            </a:extLst>
          </p:cNvPr>
          <p:cNvSpPr>
            <a:spLocks noGrp="1"/>
          </p:cNvSpPr>
          <p:nvPr>
            <p:ph type="sldNum" sz="quarter" idx="12"/>
          </p:nvPr>
        </p:nvSpPr>
        <p:spPr/>
        <p:txBody>
          <a:bodyPr/>
          <a:lstStyle/>
          <a:p>
            <a:fld id="{8B7B3B9B-E9C9-7246-B35C-18B6367FDD2D}" type="slidenum">
              <a:rPr lang="en-US" smtClean="0"/>
              <a:t>‹#›</a:t>
            </a:fld>
            <a:endParaRPr lang="en-US"/>
          </a:p>
        </p:txBody>
      </p:sp>
    </p:spTree>
    <p:extLst>
      <p:ext uri="{BB962C8B-B14F-4D97-AF65-F5344CB8AC3E}">
        <p14:creationId xmlns:p14="http://schemas.microsoft.com/office/powerpoint/2010/main" val="1034676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DCF9D-6B17-6D47-BBFD-E625D4351E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A22FBF-D23D-B746-9C5A-91FB25BC18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8F8137-94B2-5849-B364-84337687379C}"/>
              </a:ext>
            </a:extLst>
          </p:cNvPr>
          <p:cNvSpPr>
            <a:spLocks noGrp="1"/>
          </p:cNvSpPr>
          <p:nvPr>
            <p:ph type="dt" sz="half" idx="10"/>
          </p:nvPr>
        </p:nvSpPr>
        <p:spPr/>
        <p:txBody>
          <a:bodyPr/>
          <a:lstStyle/>
          <a:p>
            <a:fld id="{86690B68-302F-E346-992B-571B4810F3B5}" type="datetimeFigureOut">
              <a:rPr lang="en-US" smtClean="0"/>
              <a:t>3/10/25</a:t>
            </a:fld>
            <a:endParaRPr lang="en-US"/>
          </a:p>
        </p:txBody>
      </p:sp>
      <p:sp>
        <p:nvSpPr>
          <p:cNvPr id="5" name="Footer Placeholder 4">
            <a:extLst>
              <a:ext uri="{FF2B5EF4-FFF2-40B4-BE49-F238E27FC236}">
                <a16:creationId xmlns:a16="http://schemas.microsoft.com/office/drawing/2014/main" id="{F616A330-B24A-7E49-BC08-624E0E949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D44B7F-600B-D14C-AB34-50D9D07C08C6}"/>
              </a:ext>
            </a:extLst>
          </p:cNvPr>
          <p:cNvSpPr>
            <a:spLocks noGrp="1"/>
          </p:cNvSpPr>
          <p:nvPr>
            <p:ph type="sldNum" sz="quarter" idx="12"/>
          </p:nvPr>
        </p:nvSpPr>
        <p:spPr/>
        <p:txBody>
          <a:bodyPr/>
          <a:lstStyle/>
          <a:p>
            <a:fld id="{8B7B3B9B-E9C9-7246-B35C-18B6367FDD2D}" type="slidenum">
              <a:rPr lang="en-US" smtClean="0"/>
              <a:t>‹#›</a:t>
            </a:fld>
            <a:endParaRPr lang="en-US"/>
          </a:p>
        </p:txBody>
      </p:sp>
    </p:spTree>
    <p:extLst>
      <p:ext uri="{BB962C8B-B14F-4D97-AF65-F5344CB8AC3E}">
        <p14:creationId xmlns:p14="http://schemas.microsoft.com/office/powerpoint/2010/main" val="746774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EB3F-7E56-E04B-9D80-2844C31FB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6B9FE-CFAB-7B43-8D96-F3C4D6694B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4387AF-55E6-D249-9A71-2F30C22734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68CF37-065C-CA43-8A93-C9B096C35C23}"/>
              </a:ext>
            </a:extLst>
          </p:cNvPr>
          <p:cNvSpPr>
            <a:spLocks noGrp="1"/>
          </p:cNvSpPr>
          <p:nvPr>
            <p:ph type="dt" sz="half" idx="10"/>
          </p:nvPr>
        </p:nvSpPr>
        <p:spPr/>
        <p:txBody>
          <a:bodyPr/>
          <a:lstStyle/>
          <a:p>
            <a:fld id="{86690B68-302F-E346-992B-571B4810F3B5}" type="datetimeFigureOut">
              <a:rPr lang="en-US" smtClean="0"/>
              <a:t>3/10/25</a:t>
            </a:fld>
            <a:endParaRPr lang="en-US"/>
          </a:p>
        </p:txBody>
      </p:sp>
      <p:sp>
        <p:nvSpPr>
          <p:cNvPr id="6" name="Footer Placeholder 5">
            <a:extLst>
              <a:ext uri="{FF2B5EF4-FFF2-40B4-BE49-F238E27FC236}">
                <a16:creationId xmlns:a16="http://schemas.microsoft.com/office/drawing/2014/main" id="{4475A874-2E88-374B-8F05-41D14AFB23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0B0F9-49B4-7046-B7F3-EB0E85F0045B}"/>
              </a:ext>
            </a:extLst>
          </p:cNvPr>
          <p:cNvSpPr>
            <a:spLocks noGrp="1"/>
          </p:cNvSpPr>
          <p:nvPr>
            <p:ph type="sldNum" sz="quarter" idx="12"/>
          </p:nvPr>
        </p:nvSpPr>
        <p:spPr/>
        <p:txBody>
          <a:bodyPr/>
          <a:lstStyle/>
          <a:p>
            <a:fld id="{8B7B3B9B-E9C9-7246-B35C-18B6367FDD2D}" type="slidenum">
              <a:rPr lang="en-US" smtClean="0"/>
              <a:t>‹#›</a:t>
            </a:fld>
            <a:endParaRPr lang="en-US"/>
          </a:p>
        </p:txBody>
      </p:sp>
    </p:spTree>
    <p:extLst>
      <p:ext uri="{BB962C8B-B14F-4D97-AF65-F5344CB8AC3E}">
        <p14:creationId xmlns:p14="http://schemas.microsoft.com/office/powerpoint/2010/main" val="4126404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501DC-8282-A14E-885C-D57F8135BD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BD2525-76EC-B44A-8EB2-5BE67A6FB1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58B522-2B45-4C40-8865-6E4432B119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01F013-A731-E749-A164-30258088AE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1CE22C-4958-5D42-92D5-C8E75A7AB1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F9D13-63CB-524B-AC07-8CD0BB560E2B}"/>
              </a:ext>
            </a:extLst>
          </p:cNvPr>
          <p:cNvSpPr>
            <a:spLocks noGrp="1"/>
          </p:cNvSpPr>
          <p:nvPr>
            <p:ph type="dt" sz="half" idx="10"/>
          </p:nvPr>
        </p:nvSpPr>
        <p:spPr/>
        <p:txBody>
          <a:bodyPr/>
          <a:lstStyle/>
          <a:p>
            <a:fld id="{86690B68-302F-E346-992B-571B4810F3B5}" type="datetimeFigureOut">
              <a:rPr lang="en-US" smtClean="0"/>
              <a:t>3/10/25</a:t>
            </a:fld>
            <a:endParaRPr lang="en-US"/>
          </a:p>
        </p:txBody>
      </p:sp>
      <p:sp>
        <p:nvSpPr>
          <p:cNvPr id="8" name="Footer Placeholder 7">
            <a:extLst>
              <a:ext uri="{FF2B5EF4-FFF2-40B4-BE49-F238E27FC236}">
                <a16:creationId xmlns:a16="http://schemas.microsoft.com/office/drawing/2014/main" id="{7ECBD8C1-129C-074A-B141-7C00EDECC5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202580-9DB3-AE4B-9768-B83B0A10E388}"/>
              </a:ext>
            </a:extLst>
          </p:cNvPr>
          <p:cNvSpPr>
            <a:spLocks noGrp="1"/>
          </p:cNvSpPr>
          <p:nvPr>
            <p:ph type="sldNum" sz="quarter" idx="12"/>
          </p:nvPr>
        </p:nvSpPr>
        <p:spPr/>
        <p:txBody>
          <a:bodyPr/>
          <a:lstStyle/>
          <a:p>
            <a:fld id="{8B7B3B9B-E9C9-7246-B35C-18B6367FDD2D}" type="slidenum">
              <a:rPr lang="en-US" smtClean="0"/>
              <a:t>‹#›</a:t>
            </a:fld>
            <a:endParaRPr lang="en-US"/>
          </a:p>
        </p:txBody>
      </p:sp>
    </p:spTree>
    <p:extLst>
      <p:ext uri="{BB962C8B-B14F-4D97-AF65-F5344CB8AC3E}">
        <p14:creationId xmlns:p14="http://schemas.microsoft.com/office/powerpoint/2010/main" val="1437571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B984B-0058-6146-AC59-E339139CAA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D5E55F-E313-A940-90FB-719E4D3C9AB2}"/>
              </a:ext>
            </a:extLst>
          </p:cNvPr>
          <p:cNvSpPr>
            <a:spLocks noGrp="1"/>
          </p:cNvSpPr>
          <p:nvPr>
            <p:ph type="dt" sz="half" idx="10"/>
          </p:nvPr>
        </p:nvSpPr>
        <p:spPr/>
        <p:txBody>
          <a:bodyPr/>
          <a:lstStyle/>
          <a:p>
            <a:fld id="{86690B68-302F-E346-992B-571B4810F3B5}" type="datetimeFigureOut">
              <a:rPr lang="en-US" smtClean="0"/>
              <a:t>3/10/25</a:t>
            </a:fld>
            <a:endParaRPr lang="en-US"/>
          </a:p>
        </p:txBody>
      </p:sp>
      <p:sp>
        <p:nvSpPr>
          <p:cNvPr id="4" name="Footer Placeholder 3">
            <a:extLst>
              <a:ext uri="{FF2B5EF4-FFF2-40B4-BE49-F238E27FC236}">
                <a16:creationId xmlns:a16="http://schemas.microsoft.com/office/drawing/2014/main" id="{8538BCDC-C450-274B-9A19-A4ED1D9AEB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A50905-8294-4947-84CA-D84AE52827E8}"/>
              </a:ext>
            </a:extLst>
          </p:cNvPr>
          <p:cNvSpPr>
            <a:spLocks noGrp="1"/>
          </p:cNvSpPr>
          <p:nvPr>
            <p:ph type="sldNum" sz="quarter" idx="12"/>
          </p:nvPr>
        </p:nvSpPr>
        <p:spPr/>
        <p:txBody>
          <a:bodyPr/>
          <a:lstStyle/>
          <a:p>
            <a:fld id="{8B7B3B9B-E9C9-7246-B35C-18B6367FDD2D}" type="slidenum">
              <a:rPr lang="en-US" smtClean="0"/>
              <a:t>‹#›</a:t>
            </a:fld>
            <a:endParaRPr lang="en-US"/>
          </a:p>
        </p:txBody>
      </p:sp>
    </p:spTree>
    <p:extLst>
      <p:ext uri="{BB962C8B-B14F-4D97-AF65-F5344CB8AC3E}">
        <p14:creationId xmlns:p14="http://schemas.microsoft.com/office/powerpoint/2010/main" val="1229811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438E17-E10D-DA42-B556-6B2F41E250BB}"/>
              </a:ext>
            </a:extLst>
          </p:cNvPr>
          <p:cNvSpPr>
            <a:spLocks noGrp="1"/>
          </p:cNvSpPr>
          <p:nvPr>
            <p:ph type="dt" sz="half" idx="10"/>
          </p:nvPr>
        </p:nvSpPr>
        <p:spPr/>
        <p:txBody>
          <a:bodyPr/>
          <a:lstStyle/>
          <a:p>
            <a:fld id="{86690B68-302F-E346-992B-571B4810F3B5}" type="datetimeFigureOut">
              <a:rPr lang="en-US" smtClean="0"/>
              <a:t>3/10/25</a:t>
            </a:fld>
            <a:endParaRPr lang="en-US"/>
          </a:p>
        </p:txBody>
      </p:sp>
      <p:sp>
        <p:nvSpPr>
          <p:cNvPr id="3" name="Footer Placeholder 2">
            <a:extLst>
              <a:ext uri="{FF2B5EF4-FFF2-40B4-BE49-F238E27FC236}">
                <a16:creationId xmlns:a16="http://schemas.microsoft.com/office/drawing/2014/main" id="{406986C0-A1C1-0E4D-9D72-D80C193114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5FE47E-910A-0B4A-AE94-9D6317CE9613}"/>
              </a:ext>
            </a:extLst>
          </p:cNvPr>
          <p:cNvSpPr>
            <a:spLocks noGrp="1"/>
          </p:cNvSpPr>
          <p:nvPr>
            <p:ph type="sldNum" sz="quarter" idx="12"/>
          </p:nvPr>
        </p:nvSpPr>
        <p:spPr/>
        <p:txBody>
          <a:bodyPr/>
          <a:lstStyle/>
          <a:p>
            <a:fld id="{8B7B3B9B-E9C9-7246-B35C-18B6367FDD2D}" type="slidenum">
              <a:rPr lang="en-US" smtClean="0"/>
              <a:t>‹#›</a:t>
            </a:fld>
            <a:endParaRPr lang="en-US"/>
          </a:p>
        </p:txBody>
      </p:sp>
    </p:spTree>
    <p:extLst>
      <p:ext uri="{BB962C8B-B14F-4D97-AF65-F5344CB8AC3E}">
        <p14:creationId xmlns:p14="http://schemas.microsoft.com/office/powerpoint/2010/main" val="3828978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7F2BC-1495-3C47-AA0A-3C387503C6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32D8D3-D47B-5A40-98CA-2490276A7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7DBB1A-4DF3-154F-A5BF-75208FD76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CE5EA9-F3B4-1140-9660-A69521054376}"/>
              </a:ext>
            </a:extLst>
          </p:cNvPr>
          <p:cNvSpPr>
            <a:spLocks noGrp="1"/>
          </p:cNvSpPr>
          <p:nvPr>
            <p:ph type="dt" sz="half" idx="10"/>
          </p:nvPr>
        </p:nvSpPr>
        <p:spPr/>
        <p:txBody>
          <a:bodyPr/>
          <a:lstStyle/>
          <a:p>
            <a:fld id="{86690B68-302F-E346-992B-571B4810F3B5}" type="datetimeFigureOut">
              <a:rPr lang="en-US" smtClean="0"/>
              <a:t>3/10/25</a:t>
            </a:fld>
            <a:endParaRPr lang="en-US"/>
          </a:p>
        </p:txBody>
      </p:sp>
      <p:sp>
        <p:nvSpPr>
          <p:cNvPr id="6" name="Footer Placeholder 5">
            <a:extLst>
              <a:ext uri="{FF2B5EF4-FFF2-40B4-BE49-F238E27FC236}">
                <a16:creationId xmlns:a16="http://schemas.microsoft.com/office/drawing/2014/main" id="{6E9CD80D-1CB3-D843-80DC-F1F9CC55A4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9B97A6-523B-8C46-87C4-03E672171A2C}"/>
              </a:ext>
            </a:extLst>
          </p:cNvPr>
          <p:cNvSpPr>
            <a:spLocks noGrp="1"/>
          </p:cNvSpPr>
          <p:nvPr>
            <p:ph type="sldNum" sz="quarter" idx="12"/>
          </p:nvPr>
        </p:nvSpPr>
        <p:spPr/>
        <p:txBody>
          <a:bodyPr/>
          <a:lstStyle/>
          <a:p>
            <a:fld id="{8B7B3B9B-E9C9-7246-B35C-18B6367FDD2D}" type="slidenum">
              <a:rPr lang="en-US" smtClean="0"/>
              <a:t>‹#›</a:t>
            </a:fld>
            <a:endParaRPr lang="en-US"/>
          </a:p>
        </p:txBody>
      </p:sp>
    </p:spTree>
    <p:extLst>
      <p:ext uri="{BB962C8B-B14F-4D97-AF65-F5344CB8AC3E}">
        <p14:creationId xmlns:p14="http://schemas.microsoft.com/office/powerpoint/2010/main" val="2145230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CA296-13C2-BC4B-87F4-A4AB17B74D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0AD16B-20F2-9549-95D4-DB9E96E576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9CA6AD-08CD-4144-A075-B97B1929E1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BBCEE1-E7E5-9448-A1D7-839488BB2ECD}"/>
              </a:ext>
            </a:extLst>
          </p:cNvPr>
          <p:cNvSpPr>
            <a:spLocks noGrp="1"/>
          </p:cNvSpPr>
          <p:nvPr>
            <p:ph type="dt" sz="half" idx="10"/>
          </p:nvPr>
        </p:nvSpPr>
        <p:spPr/>
        <p:txBody>
          <a:bodyPr/>
          <a:lstStyle/>
          <a:p>
            <a:fld id="{86690B68-302F-E346-992B-571B4810F3B5}" type="datetimeFigureOut">
              <a:rPr lang="en-US" smtClean="0"/>
              <a:t>3/10/25</a:t>
            </a:fld>
            <a:endParaRPr lang="en-US"/>
          </a:p>
        </p:txBody>
      </p:sp>
      <p:sp>
        <p:nvSpPr>
          <p:cNvPr id="6" name="Footer Placeholder 5">
            <a:extLst>
              <a:ext uri="{FF2B5EF4-FFF2-40B4-BE49-F238E27FC236}">
                <a16:creationId xmlns:a16="http://schemas.microsoft.com/office/drawing/2014/main" id="{27B9F29D-A45D-FB4B-820D-C7335C15A7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76CD88-1136-ED4B-B108-EED2632E431B}"/>
              </a:ext>
            </a:extLst>
          </p:cNvPr>
          <p:cNvSpPr>
            <a:spLocks noGrp="1"/>
          </p:cNvSpPr>
          <p:nvPr>
            <p:ph type="sldNum" sz="quarter" idx="12"/>
          </p:nvPr>
        </p:nvSpPr>
        <p:spPr/>
        <p:txBody>
          <a:bodyPr/>
          <a:lstStyle/>
          <a:p>
            <a:fld id="{8B7B3B9B-E9C9-7246-B35C-18B6367FDD2D}" type="slidenum">
              <a:rPr lang="en-US" smtClean="0"/>
              <a:t>‹#›</a:t>
            </a:fld>
            <a:endParaRPr lang="en-US"/>
          </a:p>
        </p:txBody>
      </p:sp>
    </p:spTree>
    <p:extLst>
      <p:ext uri="{BB962C8B-B14F-4D97-AF65-F5344CB8AC3E}">
        <p14:creationId xmlns:p14="http://schemas.microsoft.com/office/powerpoint/2010/main" val="3979708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A862E8-455D-0F44-B408-3BCA1EA5B0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B7A5239-9D30-F542-BB92-B8DFD395EC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A323AF2-7C3E-0E4F-8983-66FE3DE788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690B68-302F-E346-992B-571B4810F3B5}" type="datetimeFigureOut">
              <a:rPr lang="en-US" smtClean="0"/>
              <a:t>3/10/25</a:t>
            </a:fld>
            <a:endParaRPr lang="en-US"/>
          </a:p>
        </p:txBody>
      </p:sp>
      <p:sp>
        <p:nvSpPr>
          <p:cNvPr id="5" name="Footer Placeholder 4">
            <a:extLst>
              <a:ext uri="{FF2B5EF4-FFF2-40B4-BE49-F238E27FC236}">
                <a16:creationId xmlns:a16="http://schemas.microsoft.com/office/drawing/2014/main" id="{B736FBDD-368F-1D46-8D6B-56178152FD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16FAA6-4FA5-0C4F-A0A5-73026D31E1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7B3B9B-E9C9-7246-B35C-18B6367FDD2D}" type="slidenum">
              <a:rPr lang="en-US" smtClean="0"/>
              <a:t>‹#›</a:t>
            </a:fld>
            <a:endParaRPr lang="en-US"/>
          </a:p>
        </p:txBody>
      </p:sp>
    </p:spTree>
    <p:extLst>
      <p:ext uri="{BB962C8B-B14F-4D97-AF65-F5344CB8AC3E}">
        <p14:creationId xmlns:p14="http://schemas.microsoft.com/office/powerpoint/2010/main" val="2124591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b="0" i="0" kern="1200">
          <a:solidFill>
            <a:schemeClr val="tx1"/>
          </a:solidFill>
          <a:latin typeface="Helvetica Neue Light" panose="02000403000000020004" pitchFamily="2" charset="0"/>
          <a:ea typeface="Helvetica Neue Light" panose="02000403000000020004"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B_8-B2rNw7s?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19C28-C384-4460-42E1-A04CF1224C2F}"/>
              </a:ext>
            </a:extLst>
          </p:cNvPr>
          <p:cNvSpPr>
            <a:spLocks noGrp="1"/>
          </p:cNvSpPr>
          <p:nvPr>
            <p:ph type="title"/>
          </p:nvPr>
        </p:nvSpPr>
        <p:spPr/>
        <p:txBody>
          <a:bodyPr/>
          <a:lstStyle/>
          <a:p>
            <a:r>
              <a:rPr lang="en-US" dirty="0"/>
              <a:t>John Cage</a:t>
            </a:r>
          </a:p>
        </p:txBody>
      </p:sp>
      <p:sp>
        <p:nvSpPr>
          <p:cNvPr id="3" name="Content Placeholder 2">
            <a:extLst>
              <a:ext uri="{FF2B5EF4-FFF2-40B4-BE49-F238E27FC236}">
                <a16:creationId xmlns:a16="http://schemas.microsoft.com/office/drawing/2014/main" id="{30991AC2-6B8D-BF2E-04CA-F8906730670F}"/>
              </a:ext>
            </a:extLst>
          </p:cNvPr>
          <p:cNvSpPr>
            <a:spLocks noGrp="1"/>
          </p:cNvSpPr>
          <p:nvPr>
            <p:ph idx="1"/>
          </p:nvPr>
        </p:nvSpPr>
        <p:spPr/>
        <p:txBody>
          <a:bodyPr/>
          <a:lstStyle/>
          <a:p>
            <a:pPr marL="0" indent="0">
              <a:buNone/>
            </a:pPr>
            <a:r>
              <a:rPr lang="en-US" dirty="0"/>
              <a:t>John Cage (1912 –1992) was an American composer and music theorist. A pioneer of indeterminacy in music, electroacoustic music, and non-standard use of musical instruments, Cage was one of the leading figures of the post-war avant-garde. Critics have lauded him as one of the most influential composers of the 20th century. He was also instrumental in the development of modern dance, mostly through his association with choreographer Merce Cunningham, who was also Cage's romantic partner for most of their lives</a:t>
            </a:r>
          </a:p>
        </p:txBody>
      </p:sp>
      <p:sp>
        <p:nvSpPr>
          <p:cNvPr id="5" name="TextBox 4">
            <a:extLst>
              <a:ext uri="{FF2B5EF4-FFF2-40B4-BE49-F238E27FC236}">
                <a16:creationId xmlns:a16="http://schemas.microsoft.com/office/drawing/2014/main" id="{1EBFB12C-7726-0D59-74FE-CE3F4C145A07}"/>
              </a:ext>
            </a:extLst>
          </p:cNvPr>
          <p:cNvSpPr txBox="1"/>
          <p:nvPr/>
        </p:nvSpPr>
        <p:spPr>
          <a:xfrm>
            <a:off x="9134856" y="6245352"/>
            <a:ext cx="2971800" cy="521207"/>
          </a:xfrm>
          <a:prstGeom prst="rect">
            <a:avLst/>
          </a:prstGeom>
          <a:noFill/>
        </p:spPr>
        <p:txBody>
          <a:bodyPr wrap="square">
            <a:spAutoFit/>
          </a:bodyPr>
          <a:lstStyle/>
          <a:p>
            <a:r>
              <a:rPr lang="en-US" sz="1400" dirty="0"/>
              <a:t>Music Computation and Complexity</a:t>
            </a:r>
          </a:p>
          <a:p>
            <a:r>
              <a:rPr lang="en-US" sz="1400" dirty="0"/>
              <a:t>Marco Buongiorno Nardelli </a:t>
            </a:r>
          </a:p>
        </p:txBody>
      </p:sp>
      <p:pic>
        <p:nvPicPr>
          <p:cNvPr id="6" name="Picture 5">
            <a:extLst>
              <a:ext uri="{FF2B5EF4-FFF2-40B4-BE49-F238E27FC236}">
                <a16:creationId xmlns:a16="http://schemas.microsoft.com/office/drawing/2014/main" id="{9777E21C-EA70-BD37-5FF6-DE81F8A76258}"/>
              </a:ext>
            </a:extLst>
          </p:cNvPr>
          <p:cNvPicPr>
            <a:picLocks noChangeAspect="1"/>
          </p:cNvPicPr>
          <p:nvPr/>
        </p:nvPicPr>
        <p:blipFill>
          <a:blip r:embed="rId2"/>
          <a:stretch>
            <a:fillRect/>
          </a:stretch>
        </p:blipFill>
        <p:spPr>
          <a:xfrm>
            <a:off x="7471946" y="5871929"/>
            <a:ext cx="1665419" cy="1110279"/>
          </a:xfrm>
          <a:prstGeom prst="rect">
            <a:avLst/>
          </a:prstGeom>
        </p:spPr>
      </p:pic>
    </p:spTree>
    <p:extLst>
      <p:ext uri="{BB962C8B-B14F-4D97-AF65-F5344CB8AC3E}">
        <p14:creationId xmlns:p14="http://schemas.microsoft.com/office/powerpoint/2010/main" val="1103074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ECF3-EB49-4C4D-8E39-A9E764A2916B}"/>
              </a:ext>
            </a:extLst>
          </p:cNvPr>
          <p:cNvSpPr>
            <a:spLocks noGrp="1"/>
          </p:cNvSpPr>
          <p:nvPr>
            <p:ph type="title"/>
          </p:nvPr>
        </p:nvSpPr>
        <p:spPr/>
        <p:txBody>
          <a:bodyPr/>
          <a:lstStyle/>
          <a:p>
            <a:r>
              <a:rPr lang="en-US" dirty="0"/>
              <a:t>Cage – Music of changes</a:t>
            </a:r>
          </a:p>
        </p:txBody>
      </p:sp>
      <p:sp>
        <p:nvSpPr>
          <p:cNvPr id="3" name="Content Placeholder 2">
            <a:extLst>
              <a:ext uri="{FF2B5EF4-FFF2-40B4-BE49-F238E27FC236}">
                <a16:creationId xmlns:a16="http://schemas.microsoft.com/office/drawing/2014/main" id="{2F7A5601-A8E3-F640-ACF0-A33740CD4207}"/>
              </a:ext>
            </a:extLst>
          </p:cNvPr>
          <p:cNvSpPr>
            <a:spLocks noGrp="1"/>
          </p:cNvSpPr>
          <p:nvPr>
            <p:ph idx="1"/>
          </p:nvPr>
        </p:nvSpPr>
        <p:spPr>
          <a:xfrm>
            <a:off x="838200" y="1690688"/>
            <a:ext cx="10515600" cy="4351338"/>
          </a:xfrm>
        </p:spPr>
        <p:txBody>
          <a:bodyPr>
            <a:normAutofit/>
          </a:bodyPr>
          <a:lstStyle/>
          <a:p>
            <a:pPr marL="0" indent="0">
              <a:buNone/>
            </a:pPr>
            <a:r>
              <a:rPr lang="en-US" sz="2000" dirty="0"/>
              <a:t>Music of Changes is a piece for solo piano composed in 1951 for pianist and friend David Tudor. The process of composition involved applying decisions made using the </a:t>
            </a:r>
            <a:r>
              <a:rPr lang="en-US" sz="2000" i="1" dirty="0"/>
              <a:t>I Ching</a:t>
            </a:r>
            <a:r>
              <a:rPr lang="en-US" sz="2000" dirty="0"/>
              <a:t>, a Chinese classic text that is commonly used as a divination system. The </a:t>
            </a:r>
            <a:r>
              <a:rPr lang="en-US" sz="2000" i="1" dirty="0"/>
              <a:t>I Ching</a:t>
            </a:r>
            <a:r>
              <a:rPr lang="en-US" sz="2000" dirty="0"/>
              <a:t> was applied to large charts of sounds, durations, dynamics, tempo and densities</a:t>
            </a:r>
          </a:p>
        </p:txBody>
      </p:sp>
      <p:pic>
        <p:nvPicPr>
          <p:cNvPr id="4" name="Online Media 3" descr="John Cage: Music of Changes (1951)">
            <a:hlinkClick r:id="" action="ppaction://media"/>
            <a:extLst>
              <a:ext uri="{FF2B5EF4-FFF2-40B4-BE49-F238E27FC236}">
                <a16:creationId xmlns:a16="http://schemas.microsoft.com/office/drawing/2014/main" id="{383CCD0B-BBA0-134F-AAA2-236A530050FB}"/>
              </a:ext>
            </a:extLst>
          </p:cNvPr>
          <p:cNvPicPr>
            <a:picLocks noRot="1" noChangeAspect="1"/>
          </p:cNvPicPr>
          <p:nvPr>
            <a:videoFile r:link="rId1"/>
          </p:nvPr>
        </p:nvPicPr>
        <p:blipFill>
          <a:blip r:embed="rId3"/>
          <a:stretch>
            <a:fillRect/>
          </a:stretch>
        </p:blipFill>
        <p:spPr>
          <a:xfrm>
            <a:off x="3986237" y="3147255"/>
            <a:ext cx="4219526" cy="3164645"/>
          </a:xfrm>
          <a:prstGeom prst="rect">
            <a:avLst/>
          </a:prstGeom>
        </p:spPr>
      </p:pic>
    </p:spTree>
    <p:extLst>
      <p:ext uri="{BB962C8B-B14F-4D97-AF65-F5344CB8AC3E}">
        <p14:creationId xmlns:p14="http://schemas.microsoft.com/office/powerpoint/2010/main" val="37536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0D4E4-1BC6-C24E-B118-037E28A19687}"/>
              </a:ext>
            </a:extLst>
          </p:cNvPr>
          <p:cNvSpPr>
            <a:spLocks noGrp="1"/>
          </p:cNvSpPr>
          <p:nvPr>
            <p:ph type="title"/>
          </p:nvPr>
        </p:nvSpPr>
        <p:spPr/>
        <p:txBody>
          <a:bodyPr/>
          <a:lstStyle/>
          <a:p>
            <a:r>
              <a:rPr lang="en-US" dirty="0"/>
              <a:t>Cage – Music of Changes</a:t>
            </a:r>
          </a:p>
        </p:txBody>
      </p:sp>
      <p:sp>
        <p:nvSpPr>
          <p:cNvPr id="4" name="Rectangle 3">
            <a:extLst>
              <a:ext uri="{FF2B5EF4-FFF2-40B4-BE49-F238E27FC236}">
                <a16:creationId xmlns:a16="http://schemas.microsoft.com/office/drawing/2014/main" id="{4CA1FD37-A0D9-0F4B-BD72-56C5DD04D9E7}"/>
              </a:ext>
            </a:extLst>
          </p:cNvPr>
          <p:cNvSpPr/>
          <p:nvPr/>
        </p:nvSpPr>
        <p:spPr>
          <a:xfrm>
            <a:off x="838200" y="1516063"/>
            <a:ext cx="6096000" cy="2862322"/>
          </a:xfrm>
          <a:prstGeom prst="rect">
            <a:avLst/>
          </a:prstGeom>
        </p:spPr>
        <p:txBody>
          <a:bodyPr>
            <a:spAutoFit/>
          </a:bodyPr>
          <a:lstStyle/>
          <a:p>
            <a:r>
              <a:rPr lang="en-US" dirty="0">
                <a:latin typeface="Helvetica Neue Light" panose="02000403000000020004" pitchFamily="2" charset="0"/>
                <a:ea typeface="Helvetica Neue Light" panose="02000403000000020004" pitchFamily="2" charset="0"/>
              </a:rPr>
              <a:t>The text of the I Ching consists of sixty-four hexagrams: six-line figures of yin (broken) or yang (solid) lines, and commentaries on them. There are two main methods of building up the lines of the hexagram, using either 50 yarrow sticks or three coins. Some of the lines may be designated "old" lines, in which case the lines are subsequently changed to create a second hexagram. The text relating to the hexagram(s) and old lines (if any) is studied, and the meanings derived from such study can be interpreted as an oracle.</a:t>
            </a:r>
            <a:endParaRPr lang="en-US" sz="2400" dirty="0">
              <a:latin typeface="Helvetica Neue Light" panose="02000403000000020004" pitchFamily="2" charset="0"/>
              <a:ea typeface="Helvetica Neue Light" panose="02000403000000020004" pitchFamily="2" charset="0"/>
            </a:endParaRPr>
          </a:p>
        </p:txBody>
      </p:sp>
      <p:pic>
        <p:nvPicPr>
          <p:cNvPr id="7" name="Picture 6" descr="Table&#10;&#10;Description automatically generated">
            <a:extLst>
              <a:ext uri="{FF2B5EF4-FFF2-40B4-BE49-F238E27FC236}">
                <a16:creationId xmlns:a16="http://schemas.microsoft.com/office/drawing/2014/main" id="{9A6F8B77-8293-6849-A78A-86AA864E352F}"/>
              </a:ext>
            </a:extLst>
          </p:cNvPr>
          <p:cNvPicPr>
            <a:picLocks noChangeAspect="1"/>
          </p:cNvPicPr>
          <p:nvPr/>
        </p:nvPicPr>
        <p:blipFill>
          <a:blip r:embed="rId2"/>
          <a:stretch>
            <a:fillRect/>
          </a:stretch>
        </p:blipFill>
        <p:spPr>
          <a:xfrm>
            <a:off x="48127" y="4782880"/>
            <a:ext cx="9311296" cy="1992617"/>
          </a:xfrm>
          <a:prstGeom prst="rect">
            <a:avLst/>
          </a:prstGeom>
        </p:spPr>
      </p:pic>
      <p:pic>
        <p:nvPicPr>
          <p:cNvPr id="1030" name="Picture 6">
            <a:extLst>
              <a:ext uri="{FF2B5EF4-FFF2-40B4-BE49-F238E27FC236}">
                <a16:creationId xmlns:a16="http://schemas.microsoft.com/office/drawing/2014/main" id="{E645FDD1-7059-544F-BECA-A921F3F34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7594" y="226919"/>
            <a:ext cx="4572000" cy="25781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CA6845D-8123-1F47-8F9B-25EBA9FE82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901" b="19207"/>
          <a:stretch/>
        </p:blipFill>
        <p:spPr bwMode="auto">
          <a:xfrm>
            <a:off x="7247594" y="2829490"/>
            <a:ext cx="4572000" cy="1882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226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0D4E4-1BC6-C24E-B118-037E28A19687}"/>
              </a:ext>
            </a:extLst>
          </p:cNvPr>
          <p:cNvSpPr>
            <a:spLocks noGrp="1"/>
          </p:cNvSpPr>
          <p:nvPr>
            <p:ph type="title"/>
          </p:nvPr>
        </p:nvSpPr>
        <p:spPr/>
        <p:txBody>
          <a:bodyPr/>
          <a:lstStyle/>
          <a:p>
            <a:r>
              <a:rPr lang="en-US" dirty="0"/>
              <a:t>Cage – Music of Changes</a:t>
            </a:r>
          </a:p>
        </p:txBody>
      </p:sp>
      <p:sp>
        <p:nvSpPr>
          <p:cNvPr id="4" name="Rectangle 3">
            <a:extLst>
              <a:ext uri="{FF2B5EF4-FFF2-40B4-BE49-F238E27FC236}">
                <a16:creationId xmlns:a16="http://schemas.microsoft.com/office/drawing/2014/main" id="{4CA1FD37-A0D9-0F4B-BD72-56C5DD04D9E7}"/>
              </a:ext>
            </a:extLst>
          </p:cNvPr>
          <p:cNvSpPr/>
          <p:nvPr/>
        </p:nvSpPr>
        <p:spPr>
          <a:xfrm>
            <a:off x="838200" y="1516063"/>
            <a:ext cx="6096000" cy="2862322"/>
          </a:xfrm>
          <a:prstGeom prst="rect">
            <a:avLst/>
          </a:prstGeom>
        </p:spPr>
        <p:txBody>
          <a:bodyPr>
            <a:spAutoFit/>
          </a:bodyPr>
          <a:lstStyle/>
          <a:p>
            <a:r>
              <a:rPr lang="en-US" dirty="0">
                <a:latin typeface="Helvetica Neue Light" panose="02000403000000020004" pitchFamily="2" charset="0"/>
                <a:ea typeface="Helvetica Neue Light" panose="02000403000000020004" pitchFamily="2" charset="0"/>
              </a:rPr>
              <a:t>The text of the I Ching consists of sixty-four hexagrams: six-line figures of yin (broken) or yang (solid) lines, and commentaries on them. There are two main methods of building up the lines of the hexagram, using either 50 yarrow sticks or three coins. Some of the lines may be designated "old" lines, in which case the lines are subsequently changed to create a second hexagram. The text relating to the hexagram(s) and old lines (if any) is studied, and the meanings derived from such study can be interpreted as an oracle.</a:t>
            </a:r>
            <a:endParaRPr lang="en-US" sz="2400" dirty="0">
              <a:latin typeface="Helvetica Neue Light" panose="02000403000000020004" pitchFamily="2" charset="0"/>
              <a:ea typeface="Helvetica Neue Light" panose="02000403000000020004" pitchFamily="2" charset="0"/>
            </a:endParaRPr>
          </a:p>
        </p:txBody>
      </p:sp>
      <p:pic>
        <p:nvPicPr>
          <p:cNvPr id="7" name="Picture 6" descr="Table&#10;&#10;Description automatically generated">
            <a:extLst>
              <a:ext uri="{FF2B5EF4-FFF2-40B4-BE49-F238E27FC236}">
                <a16:creationId xmlns:a16="http://schemas.microsoft.com/office/drawing/2014/main" id="{9A6F8B77-8293-6849-A78A-86AA864E352F}"/>
              </a:ext>
            </a:extLst>
          </p:cNvPr>
          <p:cNvPicPr>
            <a:picLocks noChangeAspect="1"/>
          </p:cNvPicPr>
          <p:nvPr/>
        </p:nvPicPr>
        <p:blipFill>
          <a:blip r:embed="rId2"/>
          <a:stretch>
            <a:fillRect/>
          </a:stretch>
        </p:blipFill>
        <p:spPr>
          <a:xfrm>
            <a:off x="48127" y="4782880"/>
            <a:ext cx="9311296" cy="1992617"/>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509CA49B-2015-2B4F-9B69-7F5FE11A722D}"/>
              </a:ext>
            </a:extLst>
          </p:cNvPr>
          <p:cNvPicPr>
            <a:picLocks noChangeAspect="1"/>
          </p:cNvPicPr>
          <p:nvPr/>
        </p:nvPicPr>
        <p:blipFill>
          <a:blip r:embed="rId3"/>
          <a:stretch>
            <a:fillRect/>
          </a:stretch>
        </p:blipFill>
        <p:spPr>
          <a:xfrm>
            <a:off x="6906700" y="0"/>
            <a:ext cx="5289637" cy="4782880"/>
          </a:xfrm>
          <a:prstGeom prst="rect">
            <a:avLst/>
          </a:prstGeom>
        </p:spPr>
      </p:pic>
    </p:spTree>
    <p:extLst>
      <p:ext uri="{BB962C8B-B14F-4D97-AF65-F5344CB8AC3E}">
        <p14:creationId xmlns:p14="http://schemas.microsoft.com/office/powerpoint/2010/main" val="579753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48FD4-BF10-9243-A372-96B155AE3EF2}"/>
              </a:ext>
            </a:extLst>
          </p:cNvPr>
          <p:cNvSpPr>
            <a:spLocks noGrp="1"/>
          </p:cNvSpPr>
          <p:nvPr>
            <p:ph type="title"/>
          </p:nvPr>
        </p:nvSpPr>
        <p:spPr/>
        <p:txBody>
          <a:bodyPr/>
          <a:lstStyle/>
          <a:p>
            <a:r>
              <a:rPr lang="en-US" dirty="0"/>
              <a:t>Cage – Music of Changes</a:t>
            </a:r>
          </a:p>
        </p:txBody>
      </p:sp>
      <p:sp>
        <p:nvSpPr>
          <p:cNvPr id="3" name="Content Placeholder 2">
            <a:extLst>
              <a:ext uri="{FF2B5EF4-FFF2-40B4-BE49-F238E27FC236}">
                <a16:creationId xmlns:a16="http://schemas.microsoft.com/office/drawing/2014/main" id="{65CC330E-BF57-4545-8422-7DFC0B647A1C}"/>
              </a:ext>
            </a:extLst>
          </p:cNvPr>
          <p:cNvSpPr>
            <a:spLocks noGrp="1"/>
          </p:cNvSpPr>
          <p:nvPr>
            <p:ph idx="1"/>
          </p:nvPr>
        </p:nvSpPr>
        <p:spPr/>
        <p:txBody>
          <a:bodyPr>
            <a:normAutofit/>
          </a:bodyPr>
          <a:lstStyle/>
          <a:p>
            <a:pPr marL="0" indent="0">
              <a:lnSpc>
                <a:spcPct val="100000"/>
              </a:lnSpc>
              <a:buNone/>
            </a:pPr>
            <a:r>
              <a:rPr lang="en-US" sz="2400" dirty="0"/>
              <a:t>Cage employed I Ching-derived chance operations to create charts for the various parameters, i.e. tempi, dynamics, sounds and silences, durations, and superpositions. With these charts, he was able to create a composition with a very conventional manner of notation, with staves and bars, where everything is notated in full detail. The piano is played not only by using the keys, but also by plucking the strings with fingernails, slamming the keyboard lid, playing cymbal beaters on the strings, striking the keyboard lid, etc. Use of the pedals is also notated in full detail. The notation is proportional, where 1 inch equals a quarter note. The rhythmic structure is 3, 5, 6 3/4, 6 3/4, 5, 3 1/8, and is expressed in changing tempi, including the use of </a:t>
            </a:r>
            <a:r>
              <a:rPr lang="en-US" sz="2400" dirty="0" err="1"/>
              <a:t>accelerandi</a:t>
            </a:r>
            <a:r>
              <a:rPr lang="en-US" sz="2400" dirty="0"/>
              <a:t> and </a:t>
            </a:r>
            <a:r>
              <a:rPr lang="en-US" sz="2400" dirty="0" err="1"/>
              <a:t>ritards</a:t>
            </a:r>
            <a:r>
              <a:rPr lang="en-US" sz="2400" dirty="0"/>
              <a:t>. </a:t>
            </a:r>
          </a:p>
        </p:txBody>
      </p:sp>
    </p:spTree>
    <p:extLst>
      <p:ext uri="{BB962C8B-B14F-4D97-AF65-F5344CB8AC3E}">
        <p14:creationId xmlns:p14="http://schemas.microsoft.com/office/powerpoint/2010/main" val="2412458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7705775F-E78C-8748-AC4D-12DD3687F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0"/>
            <a:ext cx="10163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527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2353-CA90-7A4A-A81B-B276672FD207}"/>
              </a:ext>
            </a:extLst>
          </p:cNvPr>
          <p:cNvSpPr>
            <a:spLocks noGrp="1"/>
          </p:cNvSpPr>
          <p:nvPr>
            <p:ph type="title"/>
          </p:nvPr>
        </p:nvSpPr>
        <p:spPr/>
        <p:txBody>
          <a:bodyPr/>
          <a:lstStyle/>
          <a:p>
            <a:r>
              <a:rPr lang="en-US" dirty="0"/>
              <a:t>Cage – Music of Changes</a:t>
            </a:r>
          </a:p>
        </p:txBody>
      </p:sp>
      <p:sp>
        <p:nvSpPr>
          <p:cNvPr id="5" name="Content Placeholder 4">
            <a:extLst>
              <a:ext uri="{FF2B5EF4-FFF2-40B4-BE49-F238E27FC236}">
                <a16:creationId xmlns:a16="http://schemas.microsoft.com/office/drawing/2014/main" id="{5533BA38-8641-D548-A8F4-4D72041A7AFD}"/>
              </a:ext>
            </a:extLst>
          </p:cNvPr>
          <p:cNvSpPr>
            <a:spLocks noGrp="1"/>
          </p:cNvSpPr>
          <p:nvPr>
            <p:ph idx="1"/>
          </p:nvPr>
        </p:nvSpPr>
        <p:spPr>
          <a:xfrm>
            <a:off x="838200" y="1825625"/>
            <a:ext cx="9728964" cy="4351338"/>
          </a:xfrm>
        </p:spPr>
        <p:txBody>
          <a:bodyPr>
            <a:normAutofit fontScale="92500" lnSpcReduction="10000"/>
          </a:bodyPr>
          <a:lstStyle/>
          <a:p>
            <a:r>
              <a:rPr lang="en-US" dirty="0"/>
              <a:t>Mapping parameters - charts: </a:t>
            </a:r>
          </a:p>
          <a:p>
            <a:pPr lvl="1"/>
            <a:r>
              <a:rPr lang="en-US" dirty="0"/>
              <a:t>Eight charts containing sounds and silences</a:t>
            </a:r>
          </a:p>
          <a:p>
            <a:pPr lvl="1"/>
            <a:r>
              <a:rPr lang="en-US" dirty="0"/>
              <a:t>Eight charts with durations, </a:t>
            </a:r>
          </a:p>
          <a:p>
            <a:pPr lvl="1"/>
            <a:r>
              <a:rPr lang="en-US" dirty="0"/>
              <a:t>Eight charts with amplitudes (dynamics) single chart for determining tempi and the number of contrapuntal layers</a:t>
            </a:r>
          </a:p>
          <a:p>
            <a:r>
              <a:rPr lang="en-US" dirty="0"/>
              <a:t>Each chart has eight rows and eight columns of cells</a:t>
            </a:r>
          </a:p>
          <a:p>
            <a:r>
              <a:rPr lang="en-US" dirty="0" err="1"/>
              <a:t>Precompositional</a:t>
            </a:r>
            <a:r>
              <a:rPr lang="en-US" dirty="0"/>
              <a:t> decisions:</a:t>
            </a:r>
          </a:p>
          <a:p>
            <a:pPr lvl="1"/>
            <a:r>
              <a:rPr lang="en-US" dirty="0"/>
              <a:t>The sound charts consist of single pitches, intervals, aggregates, and constellations (more complex rhythmic combinations)</a:t>
            </a:r>
          </a:p>
          <a:p>
            <a:pPr lvl="1"/>
            <a:r>
              <a:rPr lang="en-US" dirty="0"/>
              <a:t>Vertical and horizontal axes of sound charts must include all twelve tones of the chromatic scale</a:t>
            </a:r>
          </a:p>
          <a:p>
            <a:pPr lvl="1"/>
            <a:r>
              <a:rPr lang="en-US" dirty="0"/>
              <a:t>Similar </a:t>
            </a:r>
            <a:r>
              <a:rPr lang="en-US" dirty="0" err="1"/>
              <a:t>precompositional</a:t>
            </a:r>
            <a:r>
              <a:rPr lang="en-US" dirty="0"/>
              <a:t> decisions for rhythm</a:t>
            </a:r>
          </a:p>
          <a:p>
            <a:pPr lvl="1"/>
            <a:endParaRPr lang="en-US" dirty="0"/>
          </a:p>
        </p:txBody>
      </p:sp>
    </p:spTree>
    <p:extLst>
      <p:ext uri="{BB962C8B-B14F-4D97-AF65-F5344CB8AC3E}">
        <p14:creationId xmlns:p14="http://schemas.microsoft.com/office/powerpoint/2010/main" val="3893524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D80D0832-68A6-9541-A084-12C9C5F6823F}"/>
              </a:ext>
            </a:extLst>
          </p:cNvPr>
          <p:cNvPicPr>
            <a:picLocks noChangeAspect="1"/>
          </p:cNvPicPr>
          <p:nvPr/>
        </p:nvPicPr>
        <p:blipFill>
          <a:blip r:embed="rId2"/>
          <a:stretch>
            <a:fillRect/>
          </a:stretch>
        </p:blipFill>
        <p:spPr>
          <a:xfrm>
            <a:off x="2242915" y="0"/>
            <a:ext cx="7059904" cy="6858000"/>
          </a:xfrm>
          <a:prstGeom prst="rect">
            <a:avLst/>
          </a:prstGeom>
        </p:spPr>
      </p:pic>
    </p:spTree>
    <p:extLst>
      <p:ext uri="{BB962C8B-B14F-4D97-AF65-F5344CB8AC3E}">
        <p14:creationId xmlns:p14="http://schemas.microsoft.com/office/powerpoint/2010/main" val="2320895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F36C02BD-B4FD-FF48-9D94-3059BA27CE91}"/>
              </a:ext>
            </a:extLst>
          </p:cNvPr>
          <p:cNvPicPr>
            <a:picLocks noChangeAspect="1"/>
          </p:cNvPicPr>
          <p:nvPr/>
        </p:nvPicPr>
        <p:blipFill>
          <a:blip r:embed="rId2"/>
          <a:stretch>
            <a:fillRect/>
          </a:stretch>
        </p:blipFill>
        <p:spPr>
          <a:xfrm>
            <a:off x="2208577" y="0"/>
            <a:ext cx="7774845" cy="6858000"/>
          </a:xfrm>
          <a:prstGeom prst="rect">
            <a:avLst/>
          </a:prstGeom>
        </p:spPr>
      </p:pic>
    </p:spTree>
    <p:extLst>
      <p:ext uri="{BB962C8B-B14F-4D97-AF65-F5344CB8AC3E}">
        <p14:creationId xmlns:p14="http://schemas.microsoft.com/office/powerpoint/2010/main" val="1149739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26288</TotalTime>
  <Words>660</Words>
  <Application>Microsoft Macintosh PowerPoint</Application>
  <PresentationFormat>Widescreen</PresentationFormat>
  <Paragraphs>22</Paragraphs>
  <Slides>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Helvetica Neue Light</vt:lpstr>
      <vt:lpstr>Office Theme</vt:lpstr>
      <vt:lpstr>John Cage</vt:lpstr>
      <vt:lpstr>Cage – Music of changes</vt:lpstr>
      <vt:lpstr>Cage – Music of Changes</vt:lpstr>
      <vt:lpstr>Cage – Music of Changes</vt:lpstr>
      <vt:lpstr>Cage – Music of Changes</vt:lpstr>
      <vt:lpstr>PowerPoint Presentation</vt:lpstr>
      <vt:lpstr>Cage – Music of Changes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dc:title>
  <dc:creator>Buongiorno Nardelli, Marco</dc:creator>
  <cp:lastModifiedBy>Microsoft Office User</cp:lastModifiedBy>
  <cp:revision>32</cp:revision>
  <dcterms:created xsi:type="dcterms:W3CDTF">2021-08-19T22:16:36Z</dcterms:created>
  <dcterms:modified xsi:type="dcterms:W3CDTF">2025-03-10T20:56:10Z</dcterms:modified>
</cp:coreProperties>
</file>